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24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97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69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7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9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35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6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1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18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57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2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AF1F7-C33A-4B21-8D17-5823D1B302D4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AE6B-7468-4F64-9352-FFBCD619B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82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Meet the Venomous Snakes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of </a:t>
            </a:r>
            <a:r>
              <a:rPr lang="en-GB" dirty="0"/>
              <a:t>the MENA Region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rgbClr val="002060"/>
                </a:solidFill>
              </a:rPr>
              <a:t>Dr Muhammad Elamin</a:t>
            </a:r>
          </a:p>
          <a:p>
            <a:r>
              <a:rPr lang="en-GB" sz="1800" dirty="0">
                <a:solidFill>
                  <a:srgbClr val="002060"/>
                </a:solidFill>
              </a:rPr>
              <a:t>Consultant Clinical Toxicologist</a:t>
            </a:r>
          </a:p>
          <a:p>
            <a:r>
              <a:rPr lang="en-GB" sz="1800" dirty="0">
                <a:solidFill>
                  <a:srgbClr val="002060"/>
                </a:solidFill>
              </a:rPr>
              <a:t>West Midlands Poisons Unit, Birmingham City Hospital &amp; </a:t>
            </a:r>
          </a:p>
          <a:p>
            <a:r>
              <a:rPr lang="en-GB" sz="1800" dirty="0">
                <a:solidFill>
                  <a:srgbClr val="002060"/>
                </a:solidFill>
              </a:rPr>
              <a:t>UK National Poisons Information Service (NPIS-Birmingham unit)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65443"/>
            <a:ext cx="228600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6165304"/>
            <a:ext cx="4276725" cy="381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5848210"/>
            <a:ext cx="1543265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7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Meet the Venomous Snakes  of the MENA Region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Venomous Snakes  of the MENA Region</dc:title>
  <dc:creator>Muhammad Elamin</dc:creator>
  <cp:lastModifiedBy>Muhammad Elamin</cp:lastModifiedBy>
  <cp:revision>1</cp:revision>
  <dcterms:created xsi:type="dcterms:W3CDTF">2020-09-01T22:24:10Z</dcterms:created>
  <dcterms:modified xsi:type="dcterms:W3CDTF">2020-09-01T22:24:57Z</dcterms:modified>
</cp:coreProperties>
</file>